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jpg" ContentType="image/jp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300" b="0" i="0">
                <a:solidFill>
                  <a:srgbClr val="00009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300" b="0" i="0">
                <a:solidFill>
                  <a:srgbClr val="00009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300" b="0" i="0">
                <a:solidFill>
                  <a:srgbClr val="00009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6344" y="1597152"/>
            <a:ext cx="10262616" cy="1524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6344" y="2319528"/>
            <a:ext cx="4568952" cy="152704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300" b="0" i="0">
                <a:solidFill>
                  <a:srgbClr val="00009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0589" y="1789176"/>
            <a:ext cx="9208135" cy="23139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300" b="0" i="0">
                <a:solidFill>
                  <a:srgbClr val="00009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5410" rIns="0" bIns="0" rtlCol="0" vert="horz">
            <a:spAutoFit/>
          </a:bodyPr>
          <a:lstStyle/>
          <a:p>
            <a:pPr marL="12700" marR="5080">
              <a:lnSpc>
                <a:spcPts val="5710"/>
              </a:lnSpc>
              <a:spcBef>
                <a:spcPts val="830"/>
              </a:spcBef>
            </a:pPr>
            <a:r>
              <a:rPr dirty="0" spc="-490"/>
              <a:t>HOW</a:t>
            </a:r>
            <a:r>
              <a:rPr dirty="0" spc="-65"/>
              <a:t> </a:t>
            </a:r>
            <a:r>
              <a:rPr dirty="0" spc="-695"/>
              <a:t>TO</a:t>
            </a:r>
            <a:r>
              <a:rPr dirty="0" spc="-60"/>
              <a:t> </a:t>
            </a:r>
            <a:r>
              <a:rPr dirty="0" spc="-755"/>
              <a:t>GET</a:t>
            </a:r>
            <a:r>
              <a:rPr dirty="0" spc="-55"/>
              <a:t> </a:t>
            </a:r>
            <a:r>
              <a:rPr dirty="0" spc="-550"/>
              <a:t>MOST</a:t>
            </a:r>
            <a:r>
              <a:rPr dirty="0" spc="-55"/>
              <a:t> </a:t>
            </a:r>
            <a:r>
              <a:rPr dirty="0" spc="-530"/>
              <a:t>OUT</a:t>
            </a:r>
            <a:r>
              <a:rPr dirty="0" spc="-55"/>
              <a:t> </a:t>
            </a:r>
            <a:r>
              <a:rPr dirty="0" spc="-685"/>
              <a:t>OF</a:t>
            </a:r>
            <a:r>
              <a:rPr dirty="0" spc="-55"/>
              <a:t> </a:t>
            </a:r>
            <a:r>
              <a:rPr dirty="0" spc="-660"/>
              <a:t>THE </a:t>
            </a:r>
            <a:r>
              <a:rPr dirty="0" spc="-675"/>
              <a:t>WORKSHOP?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800" b="1">
                <a:solidFill>
                  <a:srgbClr val="7030A0"/>
                </a:solidFill>
                <a:latin typeface="HiraginoSans-W5"/>
                <a:cs typeface="HiraginoSans-W5"/>
              </a:rPr>
              <a:t>怎</a:t>
            </a:r>
            <a:r>
              <a:rPr dirty="0" sz="4800" b="1">
                <a:solidFill>
                  <a:srgbClr val="7030A0"/>
                </a:solidFill>
                <a:latin typeface="HiraginoSansGB-W6"/>
                <a:cs typeface="HiraginoSansGB-W6"/>
              </a:rPr>
              <a:t>样</a:t>
            </a:r>
            <a:r>
              <a:rPr dirty="0" sz="4800" b="1">
                <a:solidFill>
                  <a:srgbClr val="7030A0"/>
                </a:solidFill>
                <a:latin typeface="HiraginoSans-W5"/>
                <a:cs typeface="HiraginoSans-W5"/>
              </a:rPr>
              <a:t>充分利⽤</a:t>
            </a:r>
            <a:r>
              <a:rPr dirty="0" sz="4800" b="1">
                <a:solidFill>
                  <a:srgbClr val="7030A0"/>
                </a:solidFill>
                <a:latin typeface="HiraginoSansGB-W6"/>
                <a:cs typeface="HiraginoSansGB-W6"/>
              </a:rPr>
              <a:t>这</a:t>
            </a:r>
            <a:r>
              <a:rPr dirty="0" sz="4800" spc="-10" b="1">
                <a:solidFill>
                  <a:srgbClr val="7030A0"/>
                </a:solidFill>
                <a:latin typeface="HiraginoSans-W5"/>
                <a:cs typeface="HiraginoSans-W5"/>
              </a:rPr>
              <a:t>个⼯作坊？</a:t>
            </a:r>
            <a:endParaRPr sz="4800">
              <a:latin typeface="HiraginoSans-W5"/>
              <a:cs typeface="HiraginoSans-W5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59011" y="3045222"/>
            <a:ext cx="7037388" cy="381277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1"/>
            <a:ext cx="9144000" cy="644366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42776" y="0"/>
            <a:ext cx="5556051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05503" y="0"/>
            <a:ext cx="7795949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12130" y="1556659"/>
            <a:ext cx="4075684" cy="407568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396847"/>
            <a:ext cx="9144000" cy="609361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37087" y="277266"/>
            <a:ext cx="6736128" cy="635120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1" y="529130"/>
            <a:ext cx="9078584" cy="548970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17694" y="1147786"/>
            <a:ext cx="7507008" cy="502535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2023-10-21T14:37:27Z</dcterms:created>
  <dcterms:modified xsi:type="dcterms:W3CDTF">2023-10-21T14:37:27Z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2023-10-21T00:00:00Z</vt:filetime>
  </property>
  <property fmtid="{D5CDD505-2E9C-101B-9397-08002B2CF9AE}" pid="3" name="LastSaved">
    <vt:filetime>2023-10-21T00:00:00Z</vt:filetime>
  </property>
  <property fmtid="{D5CDD505-2E9C-101B-9397-08002B2CF9AE}" pid="4" name="Producer">
    <vt:lpwstr>macOS Version 13.6 (Build 22G120) Quartz PDFContext</vt:lpwstr>
  </property>
</Properties>
</file>